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9"/>
  </p:notesMasterIdLst>
  <p:sldIdLst>
    <p:sldId id="266" r:id="rId2"/>
    <p:sldId id="284" r:id="rId3"/>
    <p:sldId id="285" r:id="rId4"/>
    <p:sldId id="286" r:id="rId5"/>
    <p:sldId id="287" r:id="rId6"/>
    <p:sldId id="288" r:id="rId7"/>
    <p:sldId id="26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216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2/26/2021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faun/exploring-microservices-5d307b344d0b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url?sa=i&amp;url=https%3A%2F%2Fwww.merchantmaverick.com%2F25-must-have-accounting-software-integrations-for-2017%2F&amp;psig=AOvVaw1CeXvgsuBC6dB-rnRL0rhz&amp;ust=1614429227697000&amp;source=images&amp;cd=vfe&amp;ved=0CAMQjB1qFwoTCOjmztHIh-8CFQAAAAAdAAAAABAJ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Types of Monoliths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Monolith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/>
          <a:lstStyle/>
          <a:p>
            <a:r>
              <a:rPr lang="en-IN" dirty="0" smtClean="0"/>
              <a:t>When all the functionality in a system had to be deployed together</a:t>
            </a:r>
          </a:p>
          <a:p>
            <a:endParaRPr lang="en-IN" dirty="0"/>
          </a:p>
          <a:p>
            <a:r>
              <a:rPr lang="en-IN" dirty="0" smtClean="0"/>
              <a:t>Three types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Single process monolith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Distributed monolith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Third party black-box systems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The unit of deployment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Single Process Monolith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7600461" cy="4571999"/>
          </a:xfrm>
        </p:spPr>
        <p:txBody>
          <a:bodyPr/>
          <a:lstStyle/>
          <a:p>
            <a:r>
              <a:rPr lang="en-IN" dirty="0" smtClean="0"/>
              <a:t>Most common example is system where all of the code is deployed as a single process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May have multiple instances of this process for robustness or scaling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en-IN" dirty="0" smtClean="0"/>
          </a:p>
          <a:p>
            <a:r>
              <a:rPr lang="en-IN" dirty="0" smtClean="0"/>
              <a:t>Fundamentally all code is wrapped into one process</a:t>
            </a:r>
          </a:p>
          <a:p>
            <a:endParaRPr lang="en-IN" dirty="0"/>
          </a:p>
          <a:p>
            <a:r>
              <a:rPr lang="en-IN" dirty="0" smtClean="0"/>
              <a:t>In reality, these are simple distributed system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They nearly end up reading data from or storing </a:t>
            </a:r>
            <a:r>
              <a:rPr lang="en-IN" dirty="0" smtClean="0"/>
              <a:t>data into database</a:t>
            </a:r>
          </a:p>
          <a:p>
            <a:endParaRPr lang="en-IN" dirty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15400" y="2314575"/>
            <a:ext cx="2105025" cy="314325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160000" y="5495356"/>
            <a:ext cx="14478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>
                <a:hlinkClick r:id="rId3"/>
              </a:rPr>
              <a:t>source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576532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 smtClean="0"/>
              <a:t/>
            </a:r>
            <a:br>
              <a:rPr lang="en-IN" dirty="0" smtClean="0"/>
            </a:br>
            <a:r>
              <a:rPr lang="en-IN" dirty="0" smtClean="0"/>
              <a:t>Modular monolith</a:t>
            </a:r>
            <a:r>
              <a:rPr lang="en-IN" dirty="0"/>
              <a:t/>
            </a:r>
            <a:br>
              <a:rPr lang="en-IN" dirty="0"/>
            </a:b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3800" y="2209800"/>
            <a:ext cx="4546765" cy="312356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1" y="1600201"/>
            <a:ext cx="7315200" cy="4571999"/>
          </a:xfrm>
        </p:spPr>
        <p:txBody>
          <a:bodyPr/>
          <a:lstStyle/>
          <a:p>
            <a:r>
              <a:rPr lang="en-IN" dirty="0" smtClean="0"/>
              <a:t>Subset of single process monolith</a:t>
            </a:r>
          </a:p>
          <a:p>
            <a:endParaRPr lang="en-IN" dirty="0" smtClean="0"/>
          </a:p>
          <a:p>
            <a:r>
              <a:rPr lang="en-IN" dirty="0" smtClean="0"/>
              <a:t>Single process consists of separate modules, each of which can be worked on independently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But still need to be combined for deployment </a:t>
            </a:r>
          </a:p>
          <a:p>
            <a:endParaRPr lang="en-IN" dirty="0"/>
          </a:p>
          <a:p>
            <a:r>
              <a:rPr lang="en-IN" dirty="0" smtClean="0"/>
              <a:t>If module boundaries are well defined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allows high degree of parallel </a:t>
            </a:r>
            <a:r>
              <a:rPr lang="en-IN" dirty="0" smtClean="0"/>
              <a:t>working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Sidesteps challenges of distributed architecture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Provides much simpler deployments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53706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 smtClean="0"/>
              <a:t/>
            </a:r>
            <a:br>
              <a:rPr lang="en-IN" dirty="0" smtClean="0"/>
            </a:br>
            <a:r>
              <a:rPr lang="en-IN" dirty="0" smtClean="0"/>
              <a:t>Distributed monolith </a:t>
            </a:r>
            <a:r>
              <a:rPr lang="en-IN" dirty="0"/>
              <a:t/>
            </a:r>
            <a:br>
              <a:rPr lang="en-IN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6686061" cy="4571999"/>
          </a:xfrm>
        </p:spPr>
        <p:txBody>
          <a:bodyPr/>
          <a:lstStyle/>
          <a:p>
            <a:r>
              <a:rPr lang="en-IN" dirty="0" smtClean="0"/>
              <a:t>A distributed system is one in which failure of computer you didn’t even know existed can render your own computer unusable. – Leslie </a:t>
            </a:r>
            <a:r>
              <a:rPr lang="en-IN" dirty="0" err="1" smtClean="0"/>
              <a:t>Lamport</a:t>
            </a:r>
            <a:r>
              <a:rPr lang="en-IN" dirty="0" smtClean="0"/>
              <a:t> </a:t>
            </a:r>
          </a:p>
          <a:p>
            <a:pPr marL="0" indent="0">
              <a:buNone/>
            </a:pPr>
            <a:endParaRPr lang="en-IN" dirty="0" smtClean="0"/>
          </a:p>
          <a:p>
            <a:r>
              <a:rPr lang="en-IN" dirty="0" smtClean="0"/>
              <a:t>System consisting of multiple services but for whatever reasons needs to be deployed together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May meet definition of Service Oriented Architecture (SOA)</a:t>
            </a:r>
          </a:p>
          <a:p>
            <a:endParaRPr lang="en-IN" dirty="0"/>
          </a:p>
          <a:p>
            <a:r>
              <a:rPr lang="en-IN" dirty="0" smtClean="0"/>
              <a:t>Have disadvantages of both single process monoliths and distributed systems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5926" y="1981200"/>
            <a:ext cx="1704975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896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 smtClean="0"/>
              <a:t/>
            </a:r>
            <a:br>
              <a:rPr lang="en-IN" dirty="0" smtClean="0"/>
            </a:br>
            <a:r>
              <a:rPr lang="en-IN" dirty="0" smtClean="0"/>
              <a:t>Third </a:t>
            </a:r>
            <a:r>
              <a:rPr lang="en-IN" dirty="0"/>
              <a:t>party black-box systems</a:t>
            </a:r>
            <a:br>
              <a:rPr lang="en-IN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6071553" cy="4571999"/>
          </a:xfrm>
        </p:spPr>
        <p:txBody>
          <a:bodyPr/>
          <a:lstStyle/>
          <a:p>
            <a:r>
              <a:rPr lang="en-IN" dirty="0" smtClean="0"/>
              <a:t>Third party systems like payroll systems, CRM systems, HR systems</a:t>
            </a:r>
          </a:p>
          <a:p>
            <a:endParaRPr lang="en-IN" dirty="0"/>
          </a:p>
          <a:p>
            <a:r>
              <a:rPr lang="en-IN" dirty="0" smtClean="0"/>
              <a:t>Common factors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Software developed by other people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Don’t have control on the change of code or deployment</a:t>
            </a:r>
          </a:p>
          <a:p>
            <a:endParaRPr lang="en-IN" dirty="0" smtClean="0"/>
          </a:p>
          <a:p>
            <a:r>
              <a:rPr lang="en-IN" dirty="0" smtClean="0"/>
              <a:t>Examples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Can be off-the-shelf software deployed on own infrastructure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Can be Software-as-a-Service (SaaS) product being used 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en-IN" dirty="0"/>
          </a:p>
          <a:p>
            <a:pPr lvl="1">
              <a:buFont typeface="Wingdings" panose="05000000000000000000" pitchFamily="2" charset="2"/>
              <a:buChar char="ü"/>
            </a:pPr>
            <a:endParaRPr lang="en-IN" dirty="0" smtClean="0"/>
          </a:p>
          <a:p>
            <a:pPr lvl="1"/>
            <a:r>
              <a:rPr lang="en-IN" dirty="0" smtClean="0">
                <a:solidFill>
                  <a:srgbClr val="FF0000"/>
                </a:solidFill>
              </a:rPr>
              <a:t>Integration is the key here!</a:t>
            </a:r>
          </a:p>
          <a:p>
            <a:endParaRPr lang="en-IN" dirty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6051" y="1981200"/>
            <a:ext cx="5130152" cy="324720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160000" y="5322749"/>
            <a:ext cx="177260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>
                <a:hlinkClick r:id="rId3"/>
              </a:rPr>
              <a:t>source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675171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90600" y="1066800"/>
            <a:ext cx="7848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Source :</a:t>
            </a:r>
          </a:p>
          <a:p>
            <a:r>
              <a:rPr lang="en-US" dirty="0" smtClean="0"/>
              <a:t>Monolith to Microservices by Sam Newman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3192</TotalTime>
  <Words>271</Words>
  <Application>Microsoft Office PowerPoint</Application>
  <PresentationFormat>Widescreen</PresentationFormat>
  <Paragraphs>54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Calibri Light</vt:lpstr>
      <vt:lpstr>Helvetica</vt:lpstr>
      <vt:lpstr>Helvetica Light</vt:lpstr>
      <vt:lpstr>Wingdings</vt:lpstr>
      <vt:lpstr>Office Theme</vt:lpstr>
      <vt:lpstr>Types of Monoliths</vt:lpstr>
      <vt:lpstr>Monolith</vt:lpstr>
      <vt:lpstr>Single Process Monolith</vt:lpstr>
      <vt:lpstr> Modular monolith </vt:lpstr>
      <vt:lpstr> Distributed monolith  </vt:lpstr>
      <vt:lpstr> Third party black-box systems 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228</cp:revision>
  <dcterms:created xsi:type="dcterms:W3CDTF">2018-10-16T06:13:57Z</dcterms:created>
  <dcterms:modified xsi:type="dcterms:W3CDTF">2021-02-26T12:42:43Z</dcterms:modified>
</cp:coreProperties>
</file>

<file path=docProps/thumbnail.jpeg>
</file>